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92" r:id="rId2"/>
    <p:sldId id="256" r:id="rId3"/>
    <p:sldId id="293" r:id="rId4"/>
    <p:sldId id="294" r:id="rId5"/>
    <p:sldId id="295" r:id="rId6"/>
    <p:sldId id="29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9" r:id="rId18"/>
    <p:sldId id="267" r:id="rId19"/>
    <p:sldId id="268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9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9" r:id="rId36"/>
    <p:sldId id="286" r:id="rId37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97" d="100"/>
          <a:sy n="97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A03A-4BFC-4D69-9087-C8D0B3B09886}" type="datetimeFigureOut">
              <a:rPr lang="ar-EG" smtClean="0"/>
              <a:t>21/03/1438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6FF4-48DE-4A8D-BE41-18FDC2CCE47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9499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A03A-4BFC-4D69-9087-C8D0B3B09886}" type="datetimeFigureOut">
              <a:rPr lang="ar-EG" smtClean="0"/>
              <a:t>21/03/1438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6FF4-48DE-4A8D-BE41-18FDC2CCE47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5614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A03A-4BFC-4D69-9087-C8D0B3B09886}" type="datetimeFigureOut">
              <a:rPr lang="ar-EG" smtClean="0"/>
              <a:t>21/03/1438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6FF4-48DE-4A8D-BE41-18FDC2CCE47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4633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A03A-4BFC-4D69-9087-C8D0B3B09886}" type="datetimeFigureOut">
              <a:rPr lang="ar-EG" smtClean="0"/>
              <a:t>21/03/1438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6FF4-48DE-4A8D-BE41-18FDC2CCE47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6782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A03A-4BFC-4D69-9087-C8D0B3B09886}" type="datetimeFigureOut">
              <a:rPr lang="ar-EG" smtClean="0"/>
              <a:t>21/03/1438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6FF4-48DE-4A8D-BE41-18FDC2CCE47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8230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A03A-4BFC-4D69-9087-C8D0B3B09886}" type="datetimeFigureOut">
              <a:rPr lang="ar-EG" smtClean="0"/>
              <a:t>21/03/1438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6FF4-48DE-4A8D-BE41-18FDC2CCE47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21160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A03A-4BFC-4D69-9087-C8D0B3B09886}" type="datetimeFigureOut">
              <a:rPr lang="ar-EG" smtClean="0"/>
              <a:t>21/03/1438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6FF4-48DE-4A8D-BE41-18FDC2CCE47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8132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A03A-4BFC-4D69-9087-C8D0B3B09886}" type="datetimeFigureOut">
              <a:rPr lang="ar-EG" smtClean="0"/>
              <a:t>21/03/1438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6FF4-48DE-4A8D-BE41-18FDC2CCE47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6628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A03A-4BFC-4D69-9087-C8D0B3B09886}" type="datetimeFigureOut">
              <a:rPr lang="ar-EG" smtClean="0"/>
              <a:t>21/03/1438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6FF4-48DE-4A8D-BE41-18FDC2CCE47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1888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A03A-4BFC-4D69-9087-C8D0B3B09886}" type="datetimeFigureOut">
              <a:rPr lang="ar-EG" smtClean="0"/>
              <a:t>21/03/1438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6FF4-48DE-4A8D-BE41-18FDC2CCE47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4991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A03A-4BFC-4D69-9087-C8D0B3B09886}" type="datetimeFigureOut">
              <a:rPr lang="ar-EG" smtClean="0"/>
              <a:t>21/03/1438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6FF4-48DE-4A8D-BE41-18FDC2CCE47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3528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DA03A-4BFC-4D69-9087-C8D0B3B09886}" type="datetimeFigureOut">
              <a:rPr lang="ar-EG" smtClean="0"/>
              <a:t>21/03/1438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6FF4-48DE-4A8D-BE41-18FDC2CCE47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1217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Rectangle 3"/>
          <p:cNvSpPr/>
          <p:nvPr/>
        </p:nvSpPr>
        <p:spPr>
          <a:xfrm>
            <a:off x="1187624" y="2967335"/>
            <a:ext cx="72728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hormones</a:t>
            </a:r>
            <a:endParaRPr lang="en-US" sz="5400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168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4"/>
            <a:ext cx="8712968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113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96" y="836712"/>
            <a:ext cx="8252475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876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312" y="1556792"/>
            <a:ext cx="7942168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332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052736"/>
            <a:ext cx="8424936" cy="518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806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8136904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88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88" y="692696"/>
            <a:ext cx="8654808" cy="4968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161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93465"/>
            <a:ext cx="8640960" cy="5038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035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04864"/>
            <a:ext cx="7488831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310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08720"/>
            <a:ext cx="7056784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17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14" y="1628800"/>
            <a:ext cx="7755958" cy="3915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61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50" y="692696"/>
            <a:ext cx="7889206" cy="5000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571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42" y="2060848"/>
            <a:ext cx="7979766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356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22" y="2204864"/>
            <a:ext cx="7635585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779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52736"/>
            <a:ext cx="7488831" cy="4354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187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7416824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876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8136904" cy="4636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997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524" y="1340768"/>
            <a:ext cx="7524932" cy="374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2371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348880"/>
            <a:ext cx="6912767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624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88840" y="1556792"/>
            <a:ext cx="10961476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7240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804" y="1340768"/>
            <a:ext cx="8247684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464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99808"/>
            <a:ext cx="8568952" cy="4277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28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80728"/>
            <a:ext cx="8460432" cy="4680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972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7630038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27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16832"/>
            <a:ext cx="8159303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71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918" y="1196752"/>
            <a:ext cx="7495545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895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4" y="1412776"/>
            <a:ext cx="7638649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802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8373885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110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692696"/>
            <a:ext cx="4104456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951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7908626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237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352928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452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7992887" cy="513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962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607"/>
          </a:xfrm>
        </p:spPr>
        <p:txBody>
          <a:bodyPr>
            <a:normAutofit fontScale="90000"/>
          </a:bodyPr>
          <a:lstStyle/>
          <a:p>
            <a:endParaRPr lang="ar-EG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8208911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549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8136904" cy="4572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669674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922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84976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74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8640959" cy="564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229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1</Words>
  <Application>Microsoft Office PowerPoint</Application>
  <PresentationFormat>On-screen Show (4:3)</PresentationFormat>
  <Paragraphs>1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ELalamy</dc:creator>
  <cp:lastModifiedBy>ELalamy</cp:lastModifiedBy>
  <cp:revision>25</cp:revision>
  <dcterms:created xsi:type="dcterms:W3CDTF">2015-10-20T23:06:22Z</dcterms:created>
  <dcterms:modified xsi:type="dcterms:W3CDTF">2016-12-20T15:10:09Z</dcterms:modified>
</cp:coreProperties>
</file>